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517" r:id="rId2"/>
    <p:sldId id="518" r:id="rId3"/>
    <p:sldId id="519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53" y="6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9AA449-1883-47A0-5FDC-F230DACFCE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A3ED46-E552-D591-D10C-946D2AC379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8CCC63-EA9F-952D-057F-CA65B0653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EA103A-17FE-7A52-CE46-6F9B8D75E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C4F3CE-60B0-97E0-387A-7D085E55B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3131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572AB7-BA81-D8ED-3887-3FEF2BCD3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F985580-8D1C-CEA2-8A0E-E3187363CB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C81BDC-CC22-9F8A-8B37-3CB73D12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F500B3-9638-D44C-5E95-931B94670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706648-3931-27B4-D46D-23873C593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55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2ECFD59-6A2D-5522-556F-DC0B625FBF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53AFBD1-7F03-BE47-C3D5-45CB906D4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74D7B9-25BB-3F81-D1D6-51CFF9A97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1AF878-13EC-431A-D5F7-0FEBA0059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1A4F08-3D9E-AF92-0DDF-CC8208316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1014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bg>
      <p:bgPr>
        <a:solidFill>
          <a:srgbClr val="0729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\拾光\PPT\网站建设方案\封面.jpg封面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5080" y="318"/>
            <a:ext cx="12181840" cy="685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496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AB9BD9-B130-D83B-2DAE-ED2C64395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F5F384-AAB7-EE57-2FBF-ACCD3AC22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E8E525-9E61-BFE5-E52B-EA16AF111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A85D69-CA31-CC02-EC9F-878C3262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AD5FCA-B0F5-5EC1-9514-D48361CF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694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AC50A3-3D19-F738-F44E-E455B8DF4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6CBDC2-88FC-5A00-E5EA-0AE65EDC1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4592F6-4A16-741B-551C-F83B6A30D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E2D7EF-EE21-C5D9-868F-CA446ECA0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2E7942-5A27-27C9-C3AA-9C7B6DDDF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548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4D85BB-AD8D-03A3-4FCF-93A8A049F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38939C-68C3-EC11-5618-2D7ECEB0A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01DA45-C209-985A-78D0-9E30D99741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2037E3-C34A-5BDE-AE7D-ECE28DDDF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A0E499-7DDC-5726-308C-98AFEF602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03310F-FD14-D893-2357-DE32F15A6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427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CC0FDE-7E9A-5C7C-C394-B456CA7F8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679FD66-C91F-A464-72AA-5D01F960E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1C10FA4-9F24-E92C-C4B9-4C3CFB3179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7445875-06A1-C686-584A-34C84CC707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3AE4225-F752-68F3-7A25-63813A03BE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06E0609-703D-1B67-6F44-2B9ADDD83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7A75629-3B3E-100B-E9E5-1011D2BFB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AA10FEA-E5A4-BA3E-BAEA-19E4CB2F8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11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050D5A-A43B-3941-6052-C1F3B4F9D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D7155D4-BE45-FB2E-E56F-32C2FBE08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01D891B-7187-6826-5CC7-877DD6A4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1199445-869E-A612-AB61-678DFCCA7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776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858DA95-2F71-9892-3976-A4F6B6C04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CE7350-8DA3-B468-EED2-6EC0662A0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7FC00E-55DB-0420-6F6E-122FC3F56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114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D7239E-1061-A754-0B5F-A2E377E23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1EA436-AB62-76F2-A8AF-C18211B3F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97A0E9F-1D66-DCB5-3FE0-BAD988503A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E58C7E-7028-36AA-AA05-FD39539B5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6542BA-B8A5-03A8-5C72-BE810442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96E189-76BB-8A55-B6C9-FF68D4C3F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78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500CE2-FBF2-3E58-0EDF-8277E75DE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76B3AC3-2A94-A178-F0EE-471AC076F2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AD74E9-D61A-1357-3C63-311C8C83B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8356A4-6063-A399-BDBB-C08AE2C1A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DF1AB2-31BA-31D2-EF12-D87DDD021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B68DF6-CF3B-B1C1-CC64-2C0573A59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371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C8E35D3-5FD8-CAAE-9EF2-59149A314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C705957-60E4-6D57-397A-DE1F7EEB0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A7F3AE-F962-09A5-9A80-C846FF74CD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B7B0D-8D42-4808-A698-077220994478}" type="datetimeFigureOut">
              <a:rPr lang="zh-CN" altLang="en-US" smtClean="0"/>
              <a:t>2023/6/21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8EE768-946A-0C12-C418-0EFEC246D5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0D67FC-9AD0-80D1-3ACD-4BBCD27212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4D36C-8C3A-4E7A-A01A-5BF418874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55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19803" y="339606"/>
            <a:ext cx="303530" cy="646430"/>
            <a:chOff x="2002" y="4738"/>
            <a:chExt cx="478" cy="1018"/>
          </a:xfrm>
        </p:grpSpPr>
        <p:sp>
          <p:nvSpPr>
            <p:cNvPr id="22" name="圆角矩形 21"/>
            <p:cNvSpPr/>
            <p:nvPr/>
          </p:nvSpPr>
          <p:spPr>
            <a:xfrm>
              <a:off x="2002" y="4909"/>
              <a:ext cx="258" cy="78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 flipH="1">
              <a:off x="2260" y="4738"/>
              <a:ext cx="220" cy="101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l">
                <a:buClrTx/>
                <a:buSzTx/>
                <a:buFontTx/>
              </a:pPr>
              <a:endParaRPr lang="en-US" altLang="zh-CN" sz="36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1E99DD"/>
                    </a:gs>
                  </a:gsLst>
                  <a:lin ang="20100000" scaled="0"/>
                </a:gradFill>
                <a:latin typeface="汉仪雅酷黑简" panose="00020600040101010101" charset="-122"/>
                <a:ea typeface="汉仪雅酷黑简" panose="00020600040101010101" charset="-122"/>
                <a:sym typeface="+mn-ea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79EEDA9F-8AB1-D4D8-D14A-185F4EA3434B}"/>
              </a:ext>
            </a:extLst>
          </p:cNvPr>
          <p:cNvSpPr txBox="1"/>
          <p:nvPr/>
        </p:nvSpPr>
        <p:spPr>
          <a:xfrm>
            <a:off x="1644254" y="1195649"/>
            <a:ext cx="10040381" cy="1712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知识图谱构建</a:t>
            </a:r>
            <a:r>
              <a:rPr lang="zh-CN" altLang="en-US" b="1" dirty="0">
                <a:solidFill>
                  <a:schemeClr val="bg1"/>
                </a:solidFill>
              </a:rPr>
              <a:t>：通过人工标注，找到实体和关系，这里用到的是对字符串的处理（我对此很熟练），也可以用正则表达式。找到实体之后，创建实体之前需要判断实体在这之前是否被创建过，此时需要用语言来查询是否存在节点，若存在就将查找的节点赋值给想要创建的节点，否则就新创建节点。节点创建完后就创建关系。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54" name="圆角矩形 21">
            <a:extLst>
              <a:ext uri="{FF2B5EF4-FFF2-40B4-BE49-F238E27FC236}">
                <a16:creationId xmlns:a16="http://schemas.microsoft.com/office/drawing/2014/main" id="{1E4F8582-4568-757F-9F6B-04EFED095A70}"/>
              </a:ext>
            </a:extLst>
          </p:cNvPr>
          <p:cNvSpPr/>
          <p:nvPr/>
        </p:nvSpPr>
        <p:spPr>
          <a:xfrm flipV="1">
            <a:off x="508000" y="934085"/>
            <a:ext cx="11176635" cy="1778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40A9E2"/>
              </a:gs>
            </a:gsLst>
            <a:lin ang="199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6011242-3CDB-E3B8-04A2-A2A39AA08255}"/>
              </a:ext>
            </a:extLst>
          </p:cNvPr>
          <p:cNvSpPr txBox="1"/>
          <p:nvPr/>
        </p:nvSpPr>
        <p:spPr>
          <a:xfrm>
            <a:off x="1741462" y="3870036"/>
            <a:ext cx="98459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查询步骤：</a:t>
            </a:r>
            <a:r>
              <a:rPr lang="zh-CN" altLang="en-US" b="1" dirty="0">
                <a:solidFill>
                  <a:schemeClr val="bg1"/>
                </a:solidFill>
              </a:rPr>
              <a:t>本次实验我们是选择的党史人物，所以我们的查询以人物为中心，所有的节点都是从任务出发的，例如：毛泽东的出生日期，毛泽东参加红一方面军长征的时间等等。查询时需要先利用最大正向匹配算法，将在词库里面的实体或关系找出来，之后将找到的实体和关系嵌入到查询语句中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26241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>
            <a:extLst>
              <a:ext uri="{FF2B5EF4-FFF2-40B4-BE49-F238E27FC236}">
                <a16:creationId xmlns:a16="http://schemas.microsoft.com/office/drawing/2014/main" id="{D1CD3EBC-8F88-1121-BAC6-1D22FE24C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314325"/>
            <a:ext cx="6191250" cy="622935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B3A054A-B5EC-3EB3-5A28-8E993599742C}"/>
              </a:ext>
            </a:extLst>
          </p:cNvPr>
          <p:cNvSpPr txBox="1"/>
          <p:nvPr/>
        </p:nvSpPr>
        <p:spPr>
          <a:xfrm>
            <a:off x="6779490" y="951452"/>
            <a:ext cx="4645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节点类型：</a:t>
            </a:r>
            <a:r>
              <a:rPr lang="zh-CN" altLang="en-US" b="1" dirty="0">
                <a:solidFill>
                  <a:schemeClr val="bg1"/>
                </a:solidFill>
              </a:rPr>
              <a:t>人物、时间、地点、著作、字、号、等共计</a:t>
            </a:r>
            <a:r>
              <a:rPr lang="en-US" altLang="zh-CN" b="1" dirty="0">
                <a:solidFill>
                  <a:schemeClr val="bg1"/>
                </a:solidFill>
              </a:rPr>
              <a:t>747</a:t>
            </a:r>
            <a:r>
              <a:rPr lang="zh-CN" altLang="en-US" b="1" dirty="0">
                <a:solidFill>
                  <a:schemeClr val="bg1"/>
                </a:solidFill>
              </a:rPr>
              <a:t>个节点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0F9B7E1-998A-B3D2-81DA-9870C88693C1}"/>
              </a:ext>
            </a:extLst>
          </p:cNvPr>
          <p:cNvSpPr txBox="1"/>
          <p:nvPr/>
        </p:nvSpPr>
        <p:spPr>
          <a:xfrm>
            <a:off x="6779490" y="1910965"/>
            <a:ext cx="46458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关系：</a:t>
            </a:r>
            <a:r>
              <a:rPr lang="zh-CN" altLang="en-US" b="1" dirty="0">
                <a:solidFill>
                  <a:schemeClr val="bg1"/>
                </a:solidFill>
              </a:rPr>
              <a:t>事件中提出、事件地点、任、任命时间、任职地点、出生地点、出生时间、别人评价、原名、参与、发布、发布时间、发生时间、号、夫妇、好友、字、思想、思想时间、担任、提出、提出时间、提出背景、毕业学校、毕业时间、民族、笔名、著作内容、著作地点、逝世地点、逝世年龄、逝世时间</a:t>
            </a:r>
            <a:endParaRPr lang="en-US" altLang="zh-CN" b="1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3F7D5B9-41D1-7FA3-D46B-E603D06D2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5028" y="4532471"/>
            <a:ext cx="5154813" cy="1391059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B3B86F6-347C-CE67-C4EF-DF0B2A463F74}"/>
              </a:ext>
            </a:extLst>
          </p:cNvPr>
          <p:cNvSpPr txBox="1"/>
          <p:nvPr/>
        </p:nvSpPr>
        <p:spPr>
          <a:xfrm>
            <a:off x="7952509" y="6082010"/>
            <a:ext cx="4396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accent2"/>
                </a:solidFill>
              </a:rPr>
              <a:t>872</a:t>
            </a:r>
            <a:r>
              <a:rPr lang="zh-CN" altLang="en-US" sz="2400" b="1" dirty="0">
                <a:solidFill>
                  <a:schemeClr val="accent2"/>
                </a:solidFill>
              </a:rPr>
              <a:t>个三元组！！！</a:t>
            </a:r>
          </a:p>
        </p:txBody>
      </p:sp>
    </p:spTree>
    <p:extLst>
      <p:ext uri="{BB962C8B-B14F-4D97-AF65-F5344CB8AC3E}">
        <p14:creationId xmlns:p14="http://schemas.microsoft.com/office/powerpoint/2010/main" val="535360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EDBF4FC-BF0A-76CB-8E76-BA6AA009DEFB}"/>
              </a:ext>
            </a:extLst>
          </p:cNvPr>
          <p:cNvSpPr txBox="1"/>
          <p:nvPr/>
        </p:nvSpPr>
        <p:spPr>
          <a:xfrm>
            <a:off x="6077528" y="4187299"/>
            <a:ext cx="5855854" cy="2543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支持的类型：</a:t>
            </a:r>
            <a:endParaRPr lang="en-US" altLang="zh-CN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1. XX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的属性（出生时间、地点等等）</a:t>
            </a:r>
            <a:endParaRPr lang="en-US" altLang="zh-CN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2. XX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的关系的某某属性</a:t>
            </a:r>
            <a:endParaRPr lang="en-US" altLang="zh-CN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3. XX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和</a:t>
            </a:r>
            <a:r>
              <a: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XX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的关系（推理出来）</a:t>
            </a:r>
            <a:endParaRPr lang="en-US" altLang="zh-CN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4. XX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属性的某某属性的某某属性（距离为</a:t>
            </a:r>
            <a:r>
              <a: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4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）</a:t>
            </a:r>
            <a:endParaRPr lang="en-US" altLang="zh-CN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5.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混合查询（如介绍某个人，可以从某些角度来进行查询）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FAF4EA-542A-E0D3-E2BF-FD3F084A0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18" y="885868"/>
            <a:ext cx="4922191" cy="254313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1382219-FEEB-0A28-46CB-9876287D7F28}"/>
              </a:ext>
            </a:extLst>
          </p:cNvPr>
          <p:cNvSpPr txBox="1"/>
          <p:nvPr/>
        </p:nvSpPr>
        <p:spPr>
          <a:xfrm>
            <a:off x="350982" y="203200"/>
            <a:ext cx="1477818" cy="590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accent1"/>
                </a:solidFill>
              </a:rPr>
              <a:t>问答系统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5A2FEDC-230D-C8C8-66FD-EDC3DA2D0BEE}"/>
              </a:ext>
            </a:extLst>
          </p:cNvPr>
          <p:cNvSpPr txBox="1"/>
          <p:nvPr/>
        </p:nvSpPr>
        <p:spPr>
          <a:xfrm>
            <a:off x="180109" y="3503896"/>
            <a:ext cx="1422400" cy="590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accent1"/>
                </a:solidFill>
              </a:rPr>
              <a:t>搜索引擎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91279B5-996E-4E26-0C1E-312CC3936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618" y="4168825"/>
            <a:ext cx="5329382" cy="27673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523DF65-CDA7-E3F0-988D-7826D5A5E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0036" y="793233"/>
            <a:ext cx="5417127" cy="2675896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8560D86F-CBD9-42F8-6B6E-CE180DC09498}"/>
              </a:ext>
            </a:extLst>
          </p:cNvPr>
          <p:cNvSpPr txBox="1"/>
          <p:nvPr/>
        </p:nvSpPr>
        <p:spPr>
          <a:xfrm>
            <a:off x="6410036" y="92127"/>
            <a:ext cx="1477818" cy="590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accent1"/>
                </a:solidFill>
              </a:rPr>
              <a:t>人物展</a:t>
            </a:r>
          </a:p>
        </p:txBody>
      </p:sp>
    </p:spTree>
    <p:extLst>
      <p:ext uri="{BB962C8B-B14F-4D97-AF65-F5344CB8AC3E}">
        <p14:creationId xmlns:p14="http://schemas.microsoft.com/office/powerpoint/2010/main" val="40501968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355</Words>
  <Application>Microsoft Office PowerPoint</Application>
  <PresentationFormat>宽屏</PresentationFormat>
  <Paragraphs>14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汉仪雅酷黑简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Gao shulin</dc:creator>
  <cp:lastModifiedBy>Gao shulin</cp:lastModifiedBy>
  <cp:revision>3</cp:revision>
  <dcterms:created xsi:type="dcterms:W3CDTF">2023-06-18T14:33:09Z</dcterms:created>
  <dcterms:modified xsi:type="dcterms:W3CDTF">2023-06-21T10:55:39Z</dcterms:modified>
</cp:coreProperties>
</file>

<file path=docProps/thumbnail.jpeg>
</file>